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59" r:id="rId16"/>
    <p:sldId id="267" r:id="rId17"/>
    <p:sldId id="261" r:id="rId18"/>
    <p:sldId id="268" r:id="rId19"/>
    <p:sldId id="299" r:id="rId20"/>
    <p:sldId id="300" r:id="rId21"/>
    <p:sldId id="301" r:id="rId22"/>
    <p:sldId id="302" r:id="rId23"/>
    <p:sldId id="277" r:id="rId24"/>
    <p:sldId id="278" r:id="rId25"/>
    <p:sldId id="279" r:id="rId26"/>
    <p:sldId id="293" r:id="rId27"/>
    <p:sldId id="294" r:id="rId28"/>
    <p:sldId id="295" r:id="rId29"/>
    <p:sldId id="296" r:id="rId30"/>
    <p:sldId id="297" r:id="rId31"/>
    <p:sldId id="298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94A4-B77E-4BF4-8734-BAF181F1DCF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5025-593B-4B0D-A1C1-0E4AE024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DAY\TH%20Kim%20Dong\file%20nghe\lop%204\tap%201\11%20Track%2011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DAY\TH%20Kim%20Dong\file%20nghe\lop%204\tap%201\12%20Track%2012.mp3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Pictures\FILE-20170326-2342MA16J4LCDH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5029200"/>
            <a:ext cx="647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FF0000"/>
                </a:solidFill>
              </a:rPr>
              <a:t>Unit 2 - I'm from Japan. </a:t>
            </a:r>
          </a:p>
          <a:p>
            <a:pPr algn="ctr"/>
            <a:r>
              <a:rPr lang="en-US" sz="4600" b="1" dirty="0" smtClean="0">
                <a:solidFill>
                  <a:srgbClr val="FF0000"/>
                </a:solidFill>
              </a:rPr>
              <a:t>Lesson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696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Koala" panose="020B7200000000000000" pitchFamily="34" charset="0"/>
              </a:rPr>
              <a:t>Welcome to class 4A</a:t>
            </a:r>
            <a:endParaRPr lang="en-US" sz="88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.VnKoala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3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HOI GIANG TA4\1200px-Flag_of_Great_Britain_(1707–1800).svg.png1200px-Flag_of_Great_Britain_(1707–1800).sv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447800"/>
            <a:ext cx="6553200" cy="40386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62000" y="5446395"/>
            <a:ext cx="43319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England :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495800" y="5522595"/>
            <a:ext cx="43319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solidFill>
                  <a:srgbClr val="002060"/>
                </a:solidFill>
              </a:rPr>
              <a:t>Nước</a:t>
            </a:r>
            <a:r>
              <a:rPr lang="en-US" sz="5800" b="1" dirty="0" smtClean="0">
                <a:solidFill>
                  <a:srgbClr val="002060"/>
                </a:solidFill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</a:rPr>
              <a:t>Anh</a:t>
            </a:r>
            <a:endParaRPr lang="en-US" sz="5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HOI GIANG TA4\1200px-flag_of_australia.svg_2.png1200px-flag_of_australia.svg_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192530"/>
            <a:ext cx="6477000" cy="44462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90600" y="5181600"/>
            <a:ext cx="43319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Australia :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495800" y="5263515"/>
            <a:ext cx="43319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solidFill>
                  <a:srgbClr val="002060"/>
                </a:solidFill>
              </a:rPr>
              <a:t>Nước</a:t>
            </a:r>
            <a:r>
              <a:rPr lang="en-US" sz="5800" b="1" dirty="0" smtClean="0">
                <a:solidFill>
                  <a:srgbClr val="002060"/>
                </a:solidFill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</a:rPr>
              <a:t>Úc</a:t>
            </a:r>
            <a:endParaRPr lang="en-US" sz="5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HOI GIANG TA4\Flag_of_Japan(bordered).svgFlag_of_Japan(bordered)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" y="1371600"/>
            <a:ext cx="6713621" cy="41148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38200" y="5446395"/>
            <a:ext cx="43319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Japan :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191000" y="5486400"/>
            <a:ext cx="43319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solidFill>
                  <a:srgbClr val="002060"/>
                </a:solidFill>
              </a:rPr>
              <a:t>Nước</a:t>
            </a:r>
            <a:r>
              <a:rPr lang="en-US" sz="5800" b="1" dirty="0" smtClean="0">
                <a:solidFill>
                  <a:srgbClr val="002060"/>
                </a:solidFill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</a:rPr>
              <a:t>Nhật</a:t>
            </a:r>
            <a:endParaRPr lang="en-US" sz="5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HOI GIANG TA4\2800px-Flag_of_Malaysia.svg.png2800px-Flag_of_Malaysia.sv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47800"/>
            <a:ext cx="6859905" cy="39706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5257800"/>
            <a:ext cx="43319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Malaysia :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886200" y="5415915"/>
            <a:ext cx="518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002060"/>
                </a:solidFill>
              </a:rPr>
              <a:t>Nước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smtClean="0">
                <a:solidFill>
                  <a:srgbClr val="002060"/>
                </a:solidFill>
                <a:cs typeface="Times New Roman" pitchFamily="18" charset="0"/>
              </a:rPr>
              <a:t>Ma-</a:t>
            </a:r>
            <a:r>
              <a:rPr lang="en-US" sz="5500" b="1" dirty="0" err="1" smtClean="0">
                <a:solidFill>
                  <a:srgbClr val="002060"/>
                </a:solidFill>
                <a:cs typeface="Times New Roman" pitchFamily="18" charset="0"/>
              </a:rPr>
              <a:t>lai</a:t>
            </a:r>
            <a:r>
              <a:rPr lang="en-US" sz="5500" b="1" dirty="0" smtClean="0">
                <a:solidFill>
                  <a:srgbClr val="002060"/>
                </a:solidFill>
                <a:cs typeface="Times New Roman" pitchFamily="18" charset="0"/>
              </a:rPr>
              <a:t>-xi-a</a:t>
            </a:r>
            <a:endParaRPr lang="en-US" sz="5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HOI GIANG TA4\2000px-Flag_of_Vietnam.svg.png2000px-Flag_of_Vietnam.sv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1" y="1447800"/>
            <a:ext cx="6781800" cy="36512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602230" y="5217795"/>
            <a:ext cx="43319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Vietnam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889870531564255827_574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286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077200" cy="561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Where: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From: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Malaysia: Ma-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-xi-a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America: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Australia: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England: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Japan: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eng-anh-lop-4-chuong-trinh-moi-unit-2-im-from-japa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powerpoint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4916" y="9549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Patterns: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524000"/>
            <a:ext cx="8001000" cy="3200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are you from?</a:t>
            </a:r>
          </a:p>
          <a:p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I’m from Japan.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2400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eng-anh-lop-4-chuong-trinh-moi-unit-2-im-from-japan-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00200" y="1334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297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2972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Akiko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5830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Pictures\tuyen-tap-20-hinh-nen-powerpoint-de-thuong-nhat-qua-dat-148405909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P\Desktop\HOI GIANG TA4\U2-L1-2-3-nltxmcabpbkkxqdd.jpgU2-L1-2-3-nltxmcabpbkkxqd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0865" y="381000"/>
            <a:ext cx="3493135" cy="406146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81000" y="4191000"/>
            <a:ext cx="5486400" cy="1819910"/>
          </a:xfrm>
          <a:prstGeom prst="horizontalScroll">
            <a:avLst/>
          </a:prstGeom>
          <a:solidFill>
            <a:srgbClr val="DAF6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Hi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._____.I'm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______.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I'm from_________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.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 descr="66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1295400" cy="29718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371600" y="609600"/>
            <a:ext cx="4191000" cy="914400"/>
          </a:xfrm>
          <a:prstGeom prst="wedgeRoundRectCallout">
            <a:avLst>
              <a:gd name="adj1" fmla="val -46300"/>
              <a:gd name="adj2" fmla="val 1305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Hello, I’m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_TÊN__.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you from?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609600"/>
            <a:ext cx="381000" cy="533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Time" pitchFamily="34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343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Hakim/Malaysia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434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Hakim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510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Malaysia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2790">
            <a:off x="7448115" y="2245640"/>
            <a:ext cx="83343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0"/>
            <a:ext cx="7921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0"/>
            <a:ext cx="9525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447800"/>
            <a:ext cx="18081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657600"/>
            <a:ext cx="27289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81473">
            <a:off x="4769183" y="4297892"/>
            <a:ext cx="3447747" cy="23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945219" y="4175591"/>
            <a:ext cx="908496" cy="93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2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152400"/>
            <a:ext cx="398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381000"/>
            <a:ext cx="488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304800"/>
            <a:ext cx="4873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7200" y="1524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228600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25"/>
          <p:cNvSpPr txBox="1">
            <a:spLocks noChangeArrowheads="1"/>
          </p:cNvSpPr>
          <p:nvPr/>
        </p:nvSpPr>
        <p:spPr bwMode="auto">
          <a:xfrm>
            <a:off x="2379512" y="1754730"/>
            <a:ext cx="42277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LET’S GAME</a:t>
            </a:r>
            <a:endParaRPr lang="en-US" sz="5400" b="1" dirty="0">
              <a:solidFill>
                <a:srgbClr val="00B050"/>
              </a:solidFill>
              <a:latin typeface="SVNmonotype corsiv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Pictures\tuyen-tap-20-hinh-nen-powerpoint-de-thuong-nhat-qua-dat-148405909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401320" y="4580890"/>
            <a:ext cx="5770880" cy="1674495"/>
          </a:xfrm>
          <a:prstGeom prst="horizontalScroll">
            <a:avLst/>
          </a:prstGeom>
          <a:solidFill>
            <a:srgbClr val="DAF6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Hi,_____. I'm ____.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I'm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from ________.   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 descr="C:\Users\HP\Desktop\HOI GIANG TA4\U2-L1-2-4-kyuhwplwacfbenpj.jpgU2-L1-2-4-kyuhwplwacfbenpj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81000"/>
            <a:ext cx="3538961" cy="411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8800" y="762000"/>
            <a:ext cx="381000" cy="533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Time" pitchFamily="34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pic>
        <p:nvPicPr>
          <p:cNvPr id="8" name="Picture 7" descr="66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1295400" cy="2971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219200" y="609600"/>
            <a:ext cx="4191000" cy="914400"/>
          </a:xfrm>
          <a:prstGeom prst="wedgeRoundRectCallout">
            <a:avLst>
              <a:gd name="adj1" fmla="val -46300"/>
              <a:gd name="adj2" fmla="val 1305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Hello, I’m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_TÊN__.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you from?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343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Tom/America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47169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Tom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3124200" y="5402759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America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Pictures\tuyen-tap-20-hinh-nen-powerpoint-de-thuong-nhat-qua-dat-148405909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7150"/>
            <a:ext cx="9372600" cy="7410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72390" y="4544060"/>
            <a:ext cx="5718810" cy="1932940"/>
          </a:xfrm>
          <a:prstGeom prst="horizontalScroll">
            <a:avLst/>
          </a:prstGeom>
          <a:solidFill>
            <a:srgbClr val="DAF6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Hi,____. I'm_____.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I'm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from_________.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 descr="C:\Users\HP\Desktop\HOI GIANG TA4\U2-L1-2-5-htuzeojqzfytfsle.jpgU2-L1-2-5-htuzeojqzfytfsl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74360" y="457200"/>
            <a:ext cx="3469640" cy="4419600"/>
          </a:xfrm>
          <a:prstGeom prst="rect">
            <a:avLst/>
          </a:prstGeom>
        </p:spPr>
      </p:pic>
      <p:pic>
        <p:nvPicPr>
          <p:cNvPr id="7" name="Picture 6" descr="66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1295400" cy="2971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19200" y="609600"/>
            <a:ext cx="4191000" cy="914400"/>
          </a:xfrm>
          <a:prstGeom prst="wedgeRoundRectCallout">
            <a:avLst>
              <a:gd name="adj1" fmla="val -46300"/>
              <a:gd name="adj2" fmla="val 1305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Hello, I’m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_TÊN__.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you from?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533400"/>
            <a:ext cx="381000" cy="533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Time" pitchFamily="34" charset="0"/>
              </a:rPr>
              <a:t>c</a:t>
            </a:r>
            <a:endParaRPr lang="en-US" sz="28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47638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Tony/Australia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657600" y="4793159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Tony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2590800" y="5478959"/>
            <a:ext cx="2557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Australia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Pictures\tuyen-tap-20-hinh-nen-powerpoint-de-thuong-nhat-qua-dat-148405909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304800" y="4171315"/>
            <a:ext cx="5638800" cy="1776095"/>
          </a:xfrm>
          <a:prstGeom prst="horizontalScroll">
            <a:avLst/>
          </a:prstGeom>
          <a:solidFill>
            <a:srgbClr val="DAF6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Hi,____. I'm _____.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I'm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from ________.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 descr="C:\Users\HP\Desktop\HOI GIANG TA4\U2-L1-2-6-xkzvgacrbbpzpkph.jpgU2-L1-2-6-xkzvgacrbbpzpkph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533400"/>
            <a:ext cx="3172460" cy="3688080"/>
          </a:xfrm>
          <a:prstGeom prst="rect">
            <a:avLst/>
          </a:prstGeom>
        </p:spPr>
      </p:pic>
      <p:pic>
        <p:nvPicPr>
          <p:cNvPr id="7" name="Picture 6" descr="66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1295400" cy="2971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371600" y="609600"/>
            <a:ext cx="4191000" cy="914400"/>
          </a:xfrm>
          <a:prstGeom prst="wedgeRoundRectCallout">
            <a:avLst>
              <a:gd name="adj1" fmla="val -46300"/>
              <a:gd name="adj2" fmla="val 1305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Hello, I’m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_TÊN__.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you from?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685800"/>
            <a:ext cx="381000" cy="533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Time" pitchFamily="34" charset="0"/>
              </a:rPr>
              <a:t>d</a:t>
            </a:r>
            <a:endParaRPr lang="en-US" sz="28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26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Linda/England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962400" y="4267200"/>
            <a:ext cx="167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Linda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3048000" y="5021759"/>
            <a:ext cx="2406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sym typeface="+mn-ea"/>
              </a:rPr>
              <a:t>England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9 - Copy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991600" cy="6858000"/>
          </a:xfrm>
        </p:spPr>
      </p:pic>
      <p:pic>
        <p:nvPicPr>
          <p:cNvPr id="5" name="Picture 4" descr="transparent-check-dấu-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1600200"/>
            <a:ext cx="762000" cy="762000"/>
          </a:xfrm>
          <a:prstGeom prst="rect">
            <a:avLst/>
          </a:prstGeom>
        </p:spPr>
      </p:pic>
      <p:pic>
        <p:nvPicPr>
          <p:cNvPr id="6" name="Picture 5" descr="transparent-check-dấu-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762000" cy="762000"/>
          </a:xfrm>
          <a:prstGeom prst="rect">
            <a:avLst/>
          </a:prstGeom>
        </p:spPr>
      </p:pic>
      <p:pic>
        <p:nvPicPr>
          <p:cNvPr id="7" name="Picture 6" descr="transparent-check-dấu-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867400"/>
            <a:ext cx="762000" cy="762000"/>
          </a:xfrm>
          <a:prstGeom prst="rect">
            <a:avLst/>
          </a:prstGeom>
        </p:spPr>
      </p:pic>
      <p:pic>
        <p:nvPicPr>
          <p:cNvPr id="8" name="11 Track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62400" y="228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98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1295400" y="1991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63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Malaysia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America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725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eng-anh-lop-4-chuong-trinh-moi-unit-2-im-from-japan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12 Track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95600" y="1066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794429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“Guess the picture”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game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3" name="Content Placeholder 12" descr="scan0009 -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143000"/>
            <a:ext cx="4419600" cy="2971800"/>
          </a:xfrm>
        </p:spPr>
      </p:pic>
      <p:sp>
        <p:nvSpPr>
          <p:cNvPr id="6" name="Rectangle 5"/>
          <p:cNvSpPr/>
          <p:nvPr/>
        </p:nvSpPr>
        <p:spPr>
          <a:xfrm>
            <a:off x="2286000" y="762000"/>
            <a:ext cx="2362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762000"/>
            <a:ext cx="2362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2895600"/>
            <a:ext cx="2362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2895600"/>
            <a:ext cx="2362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181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England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0"/>
            <a:ext cx="4419600" cy="609600"/>
          </a:xfrm>
          <a:prstGeom prst="wedgeRoundRectCallout">
            <a:avLst>
              <a:gd name="adj1" fmla="val -83365"/>
              <a:gd name="adj2" fmla="val 16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Where are you from?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14400" y="5181600"/>
            <a:ext cx="5562600" cy="838200"/>
          </a:xfrm>
          <a:prstGeom prst="wedgeRoundRectCallout">
            <a:avLst>
              <a:gd name="adj1" fmla="val -54762"/>
              <a:gd name="adj2" fmla="val 1017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from __________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16" descr="scan0009 - Copy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524000"/>
            <a:ext cx="4725838" cy="2895600"/>
          </a:xfrm>
        </p:spPr>
      </p:pic>
      <p:sp>
        <p:nvSpPr>
          <p:cNvPr id="5" name="Rectangle 4"/>
          <p:cNvSpPr/>
          <p:nvPr/>
        </p:nvSpPr>
        <p:spPr>
          <a:xfrm>
            <a:off x="2057400" y="1066800"/>
            <a:ext cx="251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1066800"/>
            <a:ext cx="251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3200400"/>
            <a:ext cx="251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3200400"/>
            <a:ext cx="251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3340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Australia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133600" y="228600"/>
            <a:ext cx="4419600" cy="609600"/>
          </a:xfrm>
          <a:prstGeom prst="wedgeRoundRectCallout">
            <a:avLst>
              <a:gd name="adj1" fmla="val -83365"/>
              <a:gd name="adj2" fmla="val 16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Where are you from?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14400" y="5410200"/>
            <a:ext cx="5562600" cy="838200"/>
          </a:xfrm>
          <a:prstGeom prst="wedgeRoundRectCallout">
            <a:avLst>
              <a:gd name="adj1" fmla="val -54762"/>
              <a:gd name="adj2" fmla="val 1017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from _________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tieng-anh-lop-4-chuong-trinh-moi-unit-2-im-from-japan-1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295400"/>
            <a:ext cx="4164909" cy="3276600"/>
          </a:xfrm>
        </p:spPr>
      </p:pic>
      <p:sp>
        <p:nvSpPr>
          <p:cNvPr id="5" name="Rectangle 4"/>
          <p:cNvSpPr/>
          <p:nvPr/>
        </p:nvSpPr>
        <p:spPr>
          <a:xfrm>
            <a:off x="2438400" y="762000"/>
            <a:ext cx="2286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4400" y="762000"/>
            <a:ext cx="2286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124200"/>
            <a:ext cx="2286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3124200"/>
            <a:ext cx="2286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410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Malaysia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33600" y="0"/>
            <a:ext cx="4419600" cy="609600"/>
          </a:xfrm>
          <a:prstGeom prst="wedgeRoundRectCallout">
            <a:avLst>
              <a:gd name="adj1" fmla="val -83365"/>
              <a:gd name="adj2" fmla="val 16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Where are you from?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38200" y="5562600"/>
            <a:ext cx="5562600" cy="838200"/>
          </a:xfrm>
          <a:prstGeom prst="wedgeRoundRectCallout">
            <a:avLst>
              <a:gd name="adj1" fmla="val -54762"/>
              <a:gd name="adj2" fmla="val 1017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from __________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950619" y="1557338"/>
            <a:ext cx="2943225" cy="1223962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000" kern="0">
                <a:latin typeface="Showcard Gothic" panose="04020904020102020604" pitchFamily="82" charset="0"/>
              </a:rPr>
              <a:t>Good moning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950619" y="3213102"/>
            <a:ext cx="2943225" cy="1223963"/>
          </a:xfrm>
          <a:prstGeom prst="flowChartTerminator">
            <a:avLst/>
          </a:prstGeom>
          <a:solidFill>
            <a:srgbClr val="FF99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kern="0" dirty="0">
                <a:latin typeface="Showcard Gothic" panose="04020904020102020604" pitchFamily="82" charset="0"/>
              </a:rPr>
              <a:t>Good </a:t>
            </a:r>
            <a:r>
              <a:rPr lang="fr-FR" altLang="fr-FR" sz="3200" kern="0" dirty="0" err="1">
                <a:latin typeface="Showcard Gothic" panose="04020904020102020604" pitchFamily="82" charset="0"/>
              </a:rPr>
              <a:t>afternoon</a:t>
            </a:r>
            <a:endParaRPr lang="fr-FR" altLang="fr-FR" sz="3200" kern="0" dirty="0">
              <a:latin typeface="Showcard Gothic" panose="04020904020102020604" pitchFamily="82" charset="0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4981575" y="4797427"/>
            <a:ext cx="2943225" cy="1223963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 dirty="0">
                <a:latin typeface="Showcard Gothic" panose="04020904020102020604" pitchFamily="82" charset="0"/>
              </a:rPr>
              <a:t>Good night</a:t>
            </a:r>
          </a:p>
        </p:txBody>
      </p:sp>
      <p:sp>
        <p:nvSpPr>
          <p:cNvPr id="2458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56835" y="6165850"/>
            <a:ext cx="756047" cy="647700"/>
          </a:xfrm>
          <a:prstGeom prst="actionButtonForwardNext">
            <a:avLst/>
          </a:prstGeom>
          <a:solidFill>
            <a:srgbClr val="0000FF"/>
          </a:solidFill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kern="0"/>
              <a:t>2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1600200" y="2028826"/>
            <a:ext cx="2811065" cy="4176713"/>
          </a:xfrm>
          <a:prstGeom prst="rect">
            <a:avLst/>
          </a:prstGeom>
          <a:solidFill>
            <a:srgbClr val="FFFF00"/>
          </a:solidFill>
          <a:ln w="15875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kern="0"/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2349500"/>
            <a:ext cx="2538413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toile à 5 branches 1"/>
          <p:cNvSpPr/>
          <p:nvPr/>
        </p:nvSpPr>
        <p:spPr>
          <a:xfrm>
            <a:off x="1184674" y="90488"/>
            <a:ext cx="810815" cy="88265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0" name="Étoile à 5 branches 9"/>
          <p:cNvSpPr/>
          <p:nvPr/>
        </p:nvSpPr>
        <p:spPr>
          <a:xfrm>
            <a:off x="1500188" y="557213"/>
            <a:ext cx="809625" cy="882650"/>
          </a:xfrm>
          <a:prstGeom prst="star5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1" name="Étoile à 5 branches 10"/>
          <p:cNvSpPr/>
          <p:nvPr/>
        </p:nvSpPr>
        <p:spPr>
          <a:xfrm>
            <a:off x="1657350" y="5724525"/>
            <a:ext cx="80962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2" name="Étoile à 5 branches 11"/>
          <p:cNvSpPr/>
          <p:nvPr/>
        </p:nvSpPr>
        <p:spPr>
          <a:xfrm>
            <a:off x="1209675" y="5913438"/>
            <a:ext cx="809625" cy="881062"/>
          </a:xfrm>
          <a:prstGeom prst="star5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" name="Étoile à 5 branches 12"/>
          <p:cNvSpPr/>
          <p:nvPr/>
        </p:nvSpPr>
        <p:spPr>
          <a:xfrm>
            <a:off x="6482954" y="361952"/>
            <a:ext cx="809625" cy="8810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4" name="Étoile à 5 branches 13"/>
          <p:cNvSpPr/>
          <p:nvPr/>
        </p:nvSpPr>
        <p:spPr>
          <a:xfrm>
            <a:off x="6937774" y="47627"/>
            <a:ext cx="810815" cy="881063"/>
          </a:xfrm>
          <a:prstGeom prst="star5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5270899" y="5892800"/>
            <a:ext cx="81081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6" name="Étoile à 5 branches 15"/>
          <p:cNvSpPr/>
          <p:nvPr/>
        </p:nvSpPr>
        <p:spPr>
          <a:xfrm>
            <a:off x="6246019" y="5949950"/>
            <a:ext cx="810816" cy="8826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345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61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images - Cop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600200"/>
            <a:ext cx="4191002" cy="3048000"/>
          </a:xfrm>
        </p:spPr>
      </p:pic>
      <p:sp>
        <p:nvSpPr>
          <p:cNvPr id="5" name="Rectangle 4"/>
          <p:cNvSpPr/>
          <p:nvPr/>
        </p:nvSpPr>
        <p:spPr>
          <a:xfrm>
            <a:off x="2133600" y="990600"/>
            <a:ext cx="2438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990600"/>
            <a:ext cx="2438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3600" y="3200400"/>
            <a:ext cx="2438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3200400"/>
            <a:ext cx="2438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486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Viet Nam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133600" y="228600"/>
            <a:ext cx="4419600" cy="609600"/>
          </a:xfrm>
          <a:prstGeom prst="wedgeRoundRectCallout">
            <a:avLst>
              <a:gd name="adj1" fmla="val -83365"/>
              <a:gd name="adj2" fmla="val 16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Where are you from?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66800" y="5486400"/>
            <a:ext cx="5562600" cy="838200"/>
          </a:xfrm>
          <a:prstGeom prst="wedgeRoundRectCallout">
            <a:avLst>
              <a:gd name="adj1" fmla="val -54762"/>
              <a:gd name="adj2" fmla="val 1017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from __________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676400"/>
            <a:ext cx="3879634" cy="2895599"/>
          </a:xfrm>
        </p:spPr>
      </p:pic>
      <p:sp>
        <p:nvSpPr>
          <p:cNvPr id="5" name="Rectangle 4"/>
          <p:cNvSpPr/>
          <p:nvPr/>
        </p:nvSpPr>
        <p:spPr>
          <a:xfrm>
            <a:off x="1981200" y="914400"/>
            <a:ext cx="243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914400"/>
            <a:ext cx="243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3048000"/>
            <a:ext cx="243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048000"/>
            <a:ext cx="243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257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Japan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2000" y="5334000"/>
            <a:ext cx="5562600" cy="838200"/>
          </a:xfrm>
          <a:prstGeom prst="wedgeRoundRectCallout">
            <a:avLst>
              <a:gd name="adj1" fmla="val -54762"/>
              <a:gd name="adj2" fmla="val 1017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from __________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33600" y="228600"/>
            <a:ext cx="4419600" cy="609600"/>
          </a:xfrm>
          <a:prstGeom prst="wedgeRoundRectCallout">
            <a:avLst>
              <a:gd name="adj1" fmla="val -83365"/>
              <a:gd name="adj2" fmla="val 16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Where are you from?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_070216wd103_m_cola71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oodbye 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90600"/>
            <a:ext cx="1819275" cy="1066800"/>
          </a:xfrm>
          <a:prstGeom prst="rect">
            <a:avLst/>
          </a:prstGeom>
        </p:spPr>
      </p:pic>
      <p:pic>
        <p:nvPicPr>
          <p:cNvPr id="5" name="Picture 4" descr="goodbye 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495800"/>
            <a:ext cx="1819275" cy="1066800"/>
          </a:xfrm>
          <a:prstGeom prst="rect">
            <a:avLst/>
          </a:prstGeom>
        </p:spPr>
      </p:pic>
      <p:pic>
        <p:nvPicPr>
          <p:cNvPr id="6" name="Picture 5" descr="goodbye 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495800"/>
            <a:ext cx="1819275" cy="1066800"/>
          </a:xfrm>
          <a:prstGeom prst="rect">
            <a:avLst/>
          </a:prstGeom>
        </p:spPr>
      </p:pic>
      <p:pic>
        <p:nvPicPr>
          <p:cNvPr id="7" name="Picture 6" descr="goodbye 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990600"/>
            <a:ext cx="1819275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8288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ictur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15075"/>
            <a:ext cx="2057400" cy="542925"/>
          </a:xfrm>
          <a:prstGeom prst="rect">
            <a:avLst/>
          </a:prstGeom>
        </p:spPr>
      </p:pic>
      <p:pic>
        <p:nvPicPr>
          <p:cNvPr id="16" name="Picture 15" descr="Pictur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6315075"/>
            <a:ext cx="2057400" cy="542925"/>
          </a:xfrm>
          <a:prstGeom prst="rect">
            <a:avLst/>
          </a:prstGeom>
        </p:spPr>
      </p:pic>
      <p:pic>
        <p:nvPicPr>
          <p:cNvPr id="17" name="Picture 16" descr="Pictur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6315075"/>
            <a:ext cx="2057400" cy="542925"/>
          </a:xfrm>
          <a:prstGeom prst="rect">
            <a:avLst/>
          </a:prstGeom>
        </p:spPr>
      </p:pic>
      <p:pic>
        <p:nvPicPr>
          <p:cNvPr id="18" name="Picture 17" descr="Pictur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315075"/>
            <a:ext cx="2057400" cy="542925"/>
          </a:xfrm>
          <a:prstGeom prst="rect">
            <a:avLst/>
          </a:prstGeom>
        </p:spPr>
      </p:pic>
      <p:pic>
        <p:nvPicPr>
          <p:cNvPr id="19" name="Picture 18" descr="Pictur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6315075"/>
            <a:ext cx="1295400" cy="542925"/>
          </a:xfrm>
          <a:prstGeom prst="rect">
            <a:avLst/>
          </a:prstGeom>
        </p:spPr>
      </p:pic>
      <p:pic>
        <p:nvPicPr>
          <p:cNvPr id="21" name="Picture 20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00175" cy="695325"/>
          </a:xfrm>
          <a:prstGeom prst="rect">
            <a:avLst/>
          </a:prstGeom>
        </p:spPr>
      </p:pic>
      <p:pic>
        <p:nvPicPr>
          <p:cNvPr id="22" name="Picture 21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0"/>
            <a:ext cx="1400175" cy="695325"/>
          </a:xfrm>
          <a:prstGeom prst="rect">
            <a:avLst/>
          </a:prstGeom>
        </p:spPr>
      </p:pic>
      <p:pic>
        <p:nvPicPr>
          <p:cNvPr id="23" name="Picture 22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0"/>
            <a:ext cx="1400175" cy="695325"/>
          </a:xfrm>
          <a:prstGeom prst="rect">
            <a:avLst/>
          </a:prstGeom>
        </p:spPr>
      </p:pic>
      <p:pic>
        <p:nvPicPr>
          <p:cNvPr id="24" name="Picture 23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0"/>
            <a:ext cx="1400175" cy="695325"/>
          </a:xfrm>
          <a:prstGeom prst="rect">
            <a:avLst/>
          </a:prstGeom>
        </p:spPr>
      </p:pic>
      <p:pic>
        <p:nvPicPr>
          <p:cNvPr id="25" name="Picture 24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0"/>
            <a:ext cx="1400175" cy="695325"/>
          </a:xfrm>
          <a:prstGeom prst="rect">
            <a:avLst/>
          </a:prstGeom>
        </p:spPr>
      </p:pic>
      <p:pic>
        <p:nvPicPr>
          <p:cNvPr id="26" name="Picture 25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0"/>
            <a:ext cx="1400175" cy="695325"/>
          </a:xfrm>
          <a:prstGeom prst="rect">
            <a:avLst/>
          </a:prstGeom>
        </p:spPr>
      </p:pic>
      <p:pic>
        <p:nvPicPr>
          <p:cNvPr id="27" name="Picture 26" descr="859106Barres_petits_noeuds__14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0"/>
            <a:ext cx="685800" cy="69532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950619" y="1557338"/>
            <a:ext cx="2943225" cy="1223962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afternoon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4950619" y="3284538"/>
            <a:ext cx="2943225" cy="1223962"/>
          </a:xfrm>
          <a:prstGeom prst="flowChartTerminator">
            <a:avLst/>
          </a:prstGeom>
          <a:solidFill>
            <a:srgbClr val="FF99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morning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4950619" y="4797427"/>
            <a:ext cx="2943225" cy="1223963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night</a:t>
            </a:r>
            <a:endParaRPr lang="fr-FR" altLang="fr-FR" sz="2800" kern="0">
              <a:latin typeface="Showcard Gothic" panose="04020904020102020604" pitchFamily="82" charset="0"/>
            </a:endParaRPr>
          </a:p>
        </p:txBody>
      </p:sp>
      <p:sp>
        <p:nvSpPr>
          <p:cNvPr id="2560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56835" y="6165850"/>
            <a:ext cx="756047" cy="647700"/>
          </a:xfrm>
          <a:prstGeom prst="actionButtonForwardNext">
            <a:avLst/>
          </a:prstGeom>
          <a:solidFill>
            <a:srgbClr val="0000FF"/>
          </a:solidFill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kern="0"/>
              <a:t>3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2214564" y="2028826"/>
            <a:ext cx="2650331" cy="4176713"/>
          </a:xfrm>
          <a:prstGeom prst="rect">
            <a:avLst/>
          </a:prstGeom>
          <a:solidFill>
            <a:srgbClr val="FFFF00"/>
          </a:solidFill>
          <a:ln w="15875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kern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53" y="2357438"/>
            <a:ext cx="208954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Étoile à 5 branches 1"/>
          <p:cNvSpPr/>
          <p:nvPr/>
        </p:nvSpPr>
        <p:spPr>
          <a:xfrm>
            <a:off x="1184674" y="90488"/>
            <a:ext cx="810815" cy="88265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" name="Étoile à 5 branches 9"/>
          <p:cNvSpPr/>
          <p:nvPr/>
        </p:nvSpPr>
        <p:spPr>
          <a:xfrm>
            <a:off x="1500188" y="557213"/>
            <a:ext cx="809625" cy="882650"/>
          </a:xfrm>
          <a:prstGeom prst="star5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0" name="Étoile à 5 branches 10"/>
          <p:cNvSpPr/>
          <p:nvPr/>
        </p:nvSpPr>
        <p:spPr>
          <a:xfrm>
            <a:off x="1657350" y="5724525"/>
            <a:ext cx="80962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1" name="Étoile à 5 branches 11"/>
          <p:cNvSpPr/>
          <p:nvPr/>
        </p:nvSpPr>
        <p:spPr>
          <a:xfrm>
            <a:off x="1209675" y="5913438"/>
            <a:ext cx="809625" cy="881062"/>
          </a:xfrm>
          <a:prstGeom prst="star5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2" name="Étoile à 5 branches 12"/>
          <p:cNvSpPr/>
          <p:nvPr/>
        </p:nvSpPr>
        <p:spPr>
          <a:xfrm>
            <a:off x="6482954" y="361952"/>
            <a:ext cx="809625" cy="8810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" name="Étoile à 5 branches 13"/>
          <p:cNvSpPr/>
          <p:nvPr/>
        </p:nvSpPr>
        <p:spPr>
          <a:xfrm>
            <a:off x="6937774" y="47627"/>
            <a:ext cx="810815" cy="881063"/>
          </a:xfrm>
          <a:prstGeom prst="star5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4" name="Étoile à 5 branches 14"/>
          <p:cNvSpPr/>
          <p:nvPr/>
        </p:nvSpPr>
        <p:spPr>
          <a:xfrm>
            <a:off x="5270899" y="5892800"/>
            <a:ext cx="81081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5" name="Étoile à 5 branches 15"/>
          <p:cNvSpPr/>
          <p:nvPr/>
        </p:nvSpPr>
        <p:spPr>
          <a:xfrm>
            <a:off x="6246019" y="5949950"/>
            <a:ext cx="810816" cy="8826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495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  <p:bldLst>
      <p:bldP spid="21506" grpId="0" animBg="1"/>
      <p:bldP spid="7171" grpId="0" animBg="1"/>
      <p:bldP spid="21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950619" y="1557338"/>
            <a:ext cx="2943225" cy="1223962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afternoon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4950619" y="3213102"/>
            <a:ext cx="2943225" cy="1223963"/>
          </a:xfrm>
          <a:prstGeom prst="flowChartTerminator">
            <a:avLst/>
          </a:prstGeom>
          <a:solidFill>
            <a:srgbClr val="FF99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morning</a:t>
            </a: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4950619" y="4797427"/>
            <a:ext cx="2943225" cy="1223963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400" kern="0">
                <a:latin typeface="Showcard Gothic" panose="04020904020102020604" pitchFamily="82" charset="0"/>
              </a:rPr>
              <a:t>night</a:t>
            </a:r>
          </a:p>
        </p:txBody>
      </p:sp>
      <p:sp>
        <p:nvSpPr>
          <p:cNvPr id="2662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56835" y="6165850"/>
            <a:ext cx="756047" cy="647700"/>
          </a:xfrm>
          <a:prstGeom prst="actionButtonForwardNext">
            <a:avLst/>
          </a:prstGeom>
          <a:solidFill>
            <a:srgbClr val="0000FF"/>
          </a:solidFill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kern="0"/>
              <a:t>4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1752600" y="1828800"/>
            <a:ext cx="2705100" cy="4176713"/>
          </a:xfrm>
          <a:prstGeom prst="rect">
            <a:avLst/>
          </a:prstGeom>
          <a:solidFill>
            <a:srgbClr val="FFFF00"/>
          </a:solidFill>
          <a:ln w="15875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kern="0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0" t="6116" r="7048" b="27130"/>
          <a:stretch>
            <a:fillRect/>
          </a:stretch>
        </p:blipFill>
        <p:spPr bwMode="auto">
          <a:xfrm>
            <a:off x="1905000" y="2133600"/>
            <a:ext cx="240863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Étoile à 5 branches 1"/>
          <p:cNvSpPr/>
          <p:nvPr/>
        </p:nvSpPr>
        <p:spPr>
          <a:xfrm>
            <a:off x="1184674" y="90488"/>
            <a:ext cx="810815" cy="88265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" name="Étoile à 5 branches 9"/>
          <p:cNvSpPr/>
          <p:nvPr/>
        </p:nvSpPr>
        <p:spPr>
          <a:xfrm>
            <a:off x="1500188" y="557213"/>
            <a:ext cx="809625" cy="882650"/>
          </a:xfrm>
          <a:prstGeom prst="star5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0" name="Étoile à 5 branches 10"/>
          <p:cNvSpPr/>
          <p:nvPr/>
        </p:nvSpPr>
        <p:spPr>
          <a:xfrm>
            <a:off x="1657350" y="5724525"/>
            <a:ext cx="80962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1" name="Étoile à 5 branches 11"/>
          <p:cNvSpPr/>
          <p:nvPr/>
        </p:nvSpPr>
        <p:spPr>
          <a:xfrm>
            <a:off x="1209675" y="5913438"/>
            <a:ext cx="809625" cy="881062"/>
          </a:xfrm>
          <a:prstGeom prst="star5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2" name="Étoile à 5 branches 12"/>
          <p:cNvSpPr/>
          <p:nvPr/>
        </p:nvSpPr>
        <p:spPr>
          <a:xfrm>
            <a:off x="6482954" y="361952"/>
            <a:ext cx="809625" cy="8810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" name="Étoile à 5 branches 13"/>
          <p:cNvSpPr/>
          <p:nvPr/>
        </p:nvSpPr>
        <p:spPr>
          <a:xfrm>
            <a:off x="6937774" y="47627"/>
            <a:ext cx="810815" cy="881063"/>
          </a:xfrm>
          <a:prstGeom prst="star5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4" name="Étoile à 5 branches 14"/>
          <p:cNvSpPr/>
          <p:nvPr/>
        </p:nvSpPr>
        <p:spPr>
          <a:xfrm>
            <a:off x="5270899" y="5892800"/>
            <a:ext cx="81081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5" name="Étoile à 5 branches 15"/>
          <p:cNvSpPr/>
          <p:nvPr/>
        </p:nvSpPr>
        <p:spPr>
          <a:xfrm>
            <a:off x="6246019" y="5949950"/>
            <a:ext cx="810816" cy="8826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290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  <p:bldLst>
      <p:bldP spid="22530" grpId="0" animBg="1"/>
      <p:bldP spid="8195" grpId="0" animBg="1"/>
      <p:bldP spid="8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4950619" y="1557338"/>
            <a:ext cx="2943225" cy="1223962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000" kern="0">
                <a:latin typeface="Showcard Gothic" panose="04020904020102020604" pitchFamily="82" charset="0"/>
              </a:rPr>
              <a:t>hello</a:t>
            </a: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4950619" y="3213102"/>
            <a:ext cx="2943225" cy="1223963"/>
          </a:xfrm>
          <a:prstGeom prst="flowChartTerminator">
            <a:avLst/>
          </a:prstGeom>
          <a:solidFill>
            <a:srgbClr val="FF99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Good bye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950619" y="4797427"/>
            <a:ext cx="2943225" cy="1223963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bye</a:t>
            </a:r>
          </a:p>
        </p:txBody>
      </p:sp>
      <p:sp>
        <p:nvSpPr>
          <p:cNvPr id="2765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56835" y="6165850"/>
            <a:ext cx="756047" cy="647700"/>
          </a:xfrm>
          <a:prstGeom prst="actionButtonForwardNext">
            <a:avLst/>
          </a:prstGeom>
          <a:solidFill>
            <a:srgbClr val="0000FF"/>
          </a:solidFill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kern="0"/>
              <a:t>5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1828800" y="1905000"/>
            <a:ext cx="2703909" cy="4176713"/>
          </a:xfrm>
          <a:prstGeom prst="rect">
            <a:avLst/>
          </a:prstGeom>
          <a:solidFill>
            <a:srgbClr val="FFC000"/>
          </a:solidFill>
          <a:ln w="15875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kern="0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13" b="10533"/>
          <a:stretch>
            <a:fillRect/>
          </a:stretch>
        </p:blipFill>
        <p:spPr bwMode="auto">
          <a:xfrm>
            <a:off x="1981200" y="2209800"/>
            <a:ext cx="243006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Étoile à 5 branches 1"/>
          <p:cNvSpPr/>
          <p:nvPr/>
        </p:nvSpPr>
        <p:spPr>
          <a:xfrm>
            <a:off x="1184674" y="90488"/>
            <a:ext cx="810815" cy="88265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" name="Étoile à 5 branches 9"/>
          <p:cNvSpPr/>
          <p:nvPr/>
        </p:nvSpPr>
        <p:spPr>
          <a:xfrm>
            <a:off x="1500188" y="557213"/>
            <a:ext cx="809625" cy="882650"/>
          </a:xfrm>
          <a:prstGeom prst="star5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0" name="Étoile à 5 branches 10"/>
          <p:cNvSpPr/>
          <p:nvPr/>
        </p:nvSpPr>
        <p:spPr>
          <a:xfrm>
            <a:off x="1657350" y="5724525"/>
            <a:ext cx="80962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1" name="Étoile à 5 branches 11"/>
          <p:cNvSpPr/>
          <p:nvPr/>
        </p:nvSpPr>
        <p:spPr>
          <a:xfrm>
            <a:off x="1209675" y="5913438"/>
            <a:ext cx="809625" cy="881062"/>
          </a:xfrm>
          <a:prstGeom prst="star5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2" name="Étoile à 5 branches 12"/>
          <p:cNvSpPr/>
          <p:nvPr/>
        </p:nvSpPr>
        <p:spPr>
          <a:xfrm>
            <a:off x="6482954" y="361952"/>
            <a:ext cx="809625" cy="8810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" name="Étoile à 5 branches 13"/>
          <p:cNvSpPr/>
          <p:nvPr/>
        </p:nvSpPr>
        <p:spPr>
          <a:xfrm>
            <a:off x="6937774" y="47627"/>
            <a:ext cx="810815" cy="881063"/>
          </a:xfrm>
          <a:prstGeom prst="star5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4" name="Étoile à 5 branches 14"/>
          <p:cNvSpPr/>
          <p:nvPr/>
        </p:nvSpPr>
        <p:spPr>
          <a:xfrm>
            <a:off x="5270899" y="5892800"/>
            <a:ext cx="81081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5" name="Étoile à 5 branches 15"/>
          <p:cNvSpPr/>
          <p:nvPr/>
        </p:nvSpPr>
        <p:spPr>
          <a:xfrm>
            <a:off x="6246019" y="5949950"/>
            <a:ext cx="810816" cy="8826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077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9218" grpId="0" animBg="1"/>
      <p:bldP spid="23555" grpId="0" animBg="1"/>
      <p:bldP spid="235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4950619" y="1557338"/>
            <a:ext cx="2943225" cy="1223962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BYE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4950619" y="3213102"/>
            <a:ext cx="2943225" cy="1223963"/>
          </a:xfrm>
          <a:prstGeom prst="flowChartTerminator">
            <a:avLst/>
          </a:prstGeom>
          <a:solidFill>
            <a:srgbClr val="FF99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GOOD BYE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4950619" y="4797427"/>
            <a:ext cx="2943225" cy="1223963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kern="0">
                <a:latin typeface="Showcard Gothic" panose="04020904020102020604" pitchFamily="82" charset="0"/>
              </a:rPr>
              <a:t>NICE TO MEET YOU</a:t>
            </a:r>
          </a:p>
        </p:txBody>
      </p:sp>
      <p:sp>
        <p:nvSpPr>
          <p:cNvPr id="2867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56835" y="6165850"/>
            <a:ext cx="756047" cy="647700"/>
          </a:xfrm>
          <a:prstGeom prst="actionButtonForwardNext">
            <a:avLst/>
          </a:prstGeom>
          <a:solidFill>
            <a:srgbClr val="0000FF"/>
          </a:solidFill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kern="0"/>
              <a:t>6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2107406" y="2024063"/>
            <a:ext cx="2753916" cy="4176712"/>
          </a:xfrm>
          <a:prstGeom prst="rect">
            <a:avLst/>
          </a:prstGeom>
          <a:solidFill>
            <a:srgbClr val="FFFF00"/>
          </a:solidFill>
          <a:ln w="15875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kern="0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461"/>
          <a:stretch>
            <a:fillRect/>
          </a:stretch>
        </p:blipFill>
        <p:spPr bwMode="auto">
          <a:xfrm>
            <a:off x="2556272" y="2276475"/>
            <a:ext cx="204311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Étoile à 5 branches 1"/>
          <p:cNvSpPr/>
          <p:nvPr/>
        </p:nvSpPr>
        <p:spPr>
          <a:xfrm>
            <a:off x="1184674" y="90488"/>
            <a:ext cx="810815" cy="88265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" name="Étoile à 5 branches 9"/>
          <p:cNvSpPr/>
          <p:nvPr/>
        </p:nvSpPr>
        <p:spPr>
          <a:xfrm>
            <a:off x="1500188" y="557213"/>
            <a:ext cx="809625" cy="882650"/>
          </a:xfrm>
          <a:prstGeom prst="star5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0" name="Étoile à 5 branches 10"/>
          <p:cNvSpPr/>
          <p:nvPr/>
        </p:nvSpPr>
        <p:spPr>
          <a:xfrm>
            <a:off x="1657350" y="5724525"/>
            <a:ext cx="80962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1" name="Étoile à 5 branches 11"/>
          <p:cNvSpPr/>
          <p:nvPr/>
        </p:nvSpPr>
        <p:spPr>
          <a:xfrm>
            <a:off x="1209675" y="5913438"/>
            <a:ext cx="809625" cy="881062"/>
          </a:xfrm>
          <a:prstGeom prst="star5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2" name="Étoile à 5 branches 12"/>
          <p:cNvSpPr/>
          <p:nvPr/>
        </p:nvSpPr>
        <p:spPr>
          <a:xfrm>
            <a:off x="6482954" y="361952"/>
            <a:ext cx="809625" cy="8810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" name="Étoile à 5 branches 13"/>
          <p:cNvSpPr/>
          <p:nvPr/>
        </p:nvSpPr>
        <p:spPr>
          <a:xfrm>
            <a:off x="6937774" y="47627"/>
            <a:ext cx="810815" cy="881063"/>
          </a:xfrm>
          <a:prstGeom prst="star5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4" name="Étoile à 5 branches 14"/>
          <p:cNvSpPr/>
          <p:nvPr/>
        </p:nvSpPr>
        <p:spPr>
          <a:xfrm>
            <a:off x="5270899" y="5892800"/>
            <a:ext cx="81081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5" name="Étoile à 5 branches 15"/>
          <p:cNvSpPr/>
          <p:nvPr/>
        </p:nvSpPr>
        <p:spPr>
          <a:xfrm>
            <a:off x="6246019" y="5949950"/>
            <a:ext cx="810816" cy="8826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267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  <p:bldLst>
      <p:bldP spid="10242" grpId="0" animBg="1"/>
      <p:bldP spid="24579" grpId="0" animBg="1"/>
      <p:bldP spid="10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950619" y="1557338"/>
            <a:ext cx="2943225" cy="1223962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>
                <a:latin typeface="Showcard Gothic" panose="04020904020102020604" pitchFamily="82" charset="0"/>
              </a:rPr>
              <a:t>BYE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4950619" y="3213102"/>
            <a:ext cx="2943225" cy="1223963"/>
          </a:xfrm>
          <a:prstGeom prst="flowChartTerminator">
            <a:avLst/>
          </a:prstGeom>
          <a:solidFill>
            <a:srgbClr val="FF99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 kern="0" dirty="0">
                <a:latin typeface="Showcard Gothic" panose="04020904020102020604" pitchFamily="82" charset="0"/>
              </a:rPr>
              <a:t>GOOD BYE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950619" y="4797427"/>
            <a:ext cx="3024188" cy="1223963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400" kern="0" dirty="0">
                <a:latin typeface="Showcard Gothic" panose="04020904020102020604" pitchFamily="82" charset="0"/>
              </a:rPr>
              <a:t>HELLO/ HI</a:t>
            </a:r>
          </a:p>
        </p:txBody>
      </p:sp>
      <p:sp>
        <p:nvSpPr>
          <p:cNvPr id="2970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56835" y="6165850"/>
            <a:ext cx="756047" cy="647700"/>
          </a:xfrm>
          <a:prstGeom prst="actionButtonForwardNext">
            <a:avLst/>
          </a:prstGeom>
          <a:solidFill>
            <a:srgbClr val="0000FF"/>
          </a:solidFill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kern="0"/>
              <a:t>9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905000" y="1981200"/>
            <a:ext cx="2757488" cy="4176713"/>
          </a:xfrm>
          <a:prstGeom prst="rect">
            <a:avLst/>
          </a:prstGeom>
          <a:solidFill>
            <a:srgbClr val="FFFF00"/>
          </a:solidFill>
          <a:ln w="15875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kern="0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3" y="2286000"/>
            <a:ext cx="224194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Étoile à 5 branches 1"/>
          <p:cNvSpPr/>
          <p:nvPr/>
        </p:nvSpPr>
        <p:spPr>
          <a:xfrm>
            <a:off x="1184674" y="90488"/>
            <a:ext cx="810815" cy="88265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" name="Étoile à 5 branches 9"/>
          <p:cNvSpPr/>
          <p:nvPr/>
        </p:nvSpPr>
        <p:spPr>
          <a:xfrm>
            <a:off x="1500188" y="557213"/>
            <a:ext cx="809625" cy="882650"/>
          </a:xfrm>
          <a:prstGeom prst="star5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0" name="Étoile à 5 branches 10"/>
          <p:cNvSpPr/>
          <p:nvPr/>
        </p:nvSpPr>
        <p:spPr>
          <a:xfrm>
            <a:off x="1657350" y="5724525"/>
            <a:ext cx="80962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1" name="Étoile à 5 branches 11"/>
          <p:cNvSpPr/>
          <p:nvPr/>
        </p:nvSpPr>
        <p:spPr>
          <a:xfrm>
            <a:off x="1209675" y="5913438"/>
            <a:ext cx="809625" cy="881062"/>
          </a:xfrm>
          <a:prstGeom prst="star5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2" name="Étoile à 5 branches 12"/>
          <p:cNvSpPr/>
          <p:nvPr/>
        </p:nvSpPr>
        <p:spPr>
          <a:xfrm>
            <a:off x="6482954" y="361952"/>
            <a:ext cx="809625" cy="8810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" name="Étoile à 5 branches 13"/>
          <p:cNvSpPr/>
          <p:nvPr/>
        </p:nvSpPr>
        <p:spPr>
          <a:xfrm>
            <a:off x="6937774" y="47627"/>
            <a:ext cx="810815" cy="881063"/>
          </a:xfrm>
          <a:prstGeom prst="star5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4" name="Étoile à 5 branches 14"/>
          <p:cNvSpPr/>
          <p:nvPr/>
        </p:nvSpPr>
        <p:spPr>
          <a:xfrm>
            <a:off x="5270899" y="5892800"/>
            <a:ext cx="810815" cy="882650"/>
          </a:xfrm>
          <a:prstGeom prst="star5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5" name="Étoile à 5 branches 15"/>
          <p:cNvSpPr/>
          <p:nvPr/>
        </p:nvSpPr>
        <p:spPr>
          <a:xfrm>
            <a:off x="6246019" y="5949950"/>
            <a:ext cx="810816" cy="8826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048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_of_the_United_States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180" y="1371600"/>
            <a:ext cx="7297420" cy="38862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57200" y="5370195"/>
            <a:ext cx="43319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America :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495800" y="5452110"/>
            <a:ext cx="43319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solidFill>
                  <a:srgbClr val="002060"/>
                </a:solidFill>
              </a:rPr>
              <a:t>Nước</a:t>
            </a:r>
            <a:r>
              <a:rPr lang="en-US" sz="5800" b="1" dirty="0" smtClean="0">
                <a:solidFill>
                  <a:srgbClr val="002060"/>
                </a:solidFill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</a:rPr>
              <a:t>Mỹ</a:t>
            </a:r>
            <a:endParaRPr lang="en-US" sz="5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307</Words>
  <Application>Microsoft Office PowerPoint</Application>
  <PresentationFormat>On-screen Show (4:3)</PresentationFormat>
  <Paragraphs>136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I’M FROM JAPAN.  LESSON 1 (PART 1, 2, 3)</dc:title>
  <dc:creator>DIEM_HO</dc:creator>
  <cp:lastModifiedBy>Asus</cp:lastModifiedBy>
  <cp:revision>34</cp:revision>
  <dcterms:created xsi:type="dcterms:W3CDTF">2020-09-23T14:22:24Z</dcterms:created>
  <dcterms:modified xsi:type="dcterms:W3CDTF">2021-09-15T16:23:43Z</dcterms:modified>
</cp:coreProperties>
</file>